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TH SarabunPSK" panose="020B0500040200020003" pitchFamily="34" charset="-34"/>
      <p:regular r:id="rId8"/>
      <p:bold r:id="rId9"/>
      <p:italic r:id="rId10"/>
      <p:boldItalic r:id="rId11"/>
    </p:embeddedFont>
    <p:embeddedFont>
      <p:font typeface="Cordia New" panose="020B0304020202020204" pitchFamily="34" charset="-34"/>
      <p:regular r:id="rId12"/>
      <p:bold r:id="rId13"/>
      <p:italic r:id="rId14"/>
      <p:boldItalic r:id="rId15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C6158-C12E-4593-879C-254ED1FFDAE5}" type="datetimeFigureOut">
              <a:rPr lang="th-TH" smtClean="0"/>
              <a:t>14/05/65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03C6-2B3E-47B3-8737-8E0578A002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8607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C6158-C12E-4593-879C-254ED1FFDAE5}" type="datetimeFigureOut">
              <a:rPr lang="th-TH" smtClean="0"/>
              <a:t>14/05/65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03C6-2B3E-47B3-8737-8E0578A002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45033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C6158-C12E-4593-879C-254ED1FFDAE5}" type="datetimeFigureOut">
              <a:rPr lang="th-TH" smtClean="0"/>
              <a:t>14/05/65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03C6-2B3E-47B3-8737-8E0578A002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4612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C6158-C12E-4593-879C-254ED1FFDAE5}" type="datetimeFigureOut">
              <a:rPr lang="th-TH" smtClean="0"/>
              <a:t>14/05/65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03C6-2B3E-47B3-8737-8E0578A002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9488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C6158-C12E-4593-879C-254ED1FFDAE5}" type="datetimeFigureOut">
              <a:rPr lang="th-TH" smtClean="0"/>
              <a:t>14/05/65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03C6-2B3E-47B3-8737-8E0578A002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5582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C6158-C12E-4593-879C-254ED1FFDAE5}" type="datetimeFigureOut">
              <a:rPr lang="th-TH" smtClean="0"/>
              <a:t>14/05/65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03C6-2B3E-47B3-8737-8E0578A002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9941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C6158-C12E-4593-879C-254ED1FFDAE5}" type="datetimeFigureOut">
              <a:rPr lang="th-TH" smtClean="0"/>
              <a:t>14/05/65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03C6-2B3E-47B3-8737-8E0578A002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2216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C6158-C12E-4593-879C-254ED1FFDAE5}" type="datetimeFigureOut">
              <a:rPr lang="th-TH" smtClean="0"/>
              <a:t>14/05/65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03C6-2B3E-47B3-8737-8E0578A002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9375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C6158-C12E-4593-879C-254ED1FFDAE5}" type="datetimeFigureOut">
              <a:rPr lang="th-TH" smtClean="0"/>
              <a:t>14/05/65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03C6-2B3E-47B3-8737-8E0578A002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077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C6158-C12E-4593-879C-254ED1FFDAE5}" type="datetimeFigureOut">
              <a:rPr lang="th-TH" smtClean="0"/>
              <a:t>14/05/65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03C6-2B3E-47B3-8737-8E0578A002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4869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6093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C6158-C12E-4593-879C-254ED1FFDAE5}" type="datetimeFigureOut">
              <a:rPr lang="th-TH" smtClean="0"/>
              <a:t>14/05/65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603C6-2B3E-47B3-8737-8E0578A002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164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7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H SarabunPSK" panose="020B0500040200020003" pitchFamily="34" charset="-34"/>
          <a:ea typeface="+mj-ea"/>
          <a:cs typeface="TH SarabunPSK" panose="020B05000402000200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683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11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527CA5A-B061-40FC-95BA-F7FCD283A00E}" vid="{5D90FB6D-2C07-4E0F-BE5C-2DAD60EBA0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TH SarabunPSK</vt:lpstr>
      <vt:lpstr>Arial</vt:lpstr>
      <vt:lpstr>Cordia New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</cp:revision>
  <dcterms:created xsi:type="dcterms:W3CDTF">2022-05-14T09:50:42Z</dcterms:created>
  <dcterms:modified xsi:type="dcterms:W3CDTF">2022-05-14T10:07:56Z</dcterms:modified>
</cp:coreProperties>
</file>